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76" autoAdjust="0"/>
    <p:restoredTop sz="94626" autoAdjust="0"/>
  </p:normalViewPr>
  <p:slideViewPr>
    <p:cSldViewPr>
      <p:cViewPr varScale="1">
        <p:scale>
          <a:sx n="122" d="100"/>
          <a:sy n="122" d="100"/>
        </p:scale>
        <p:origin x="-1699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5AAD-CF97-4D01-B567-D7BDD45A7F4B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B9E63-F42A-409A-8007-F095CE3D0A6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5AAD-CF97-4D01-B567-D7BDD45A7F4B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B9E63-F42A-409A-8007-F095CE3D0A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5AAD-CF97-4D01-B567-D7BDD45A7F4B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B9E63-F42A-409A-8007-F095CE3D0A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5AAD-CF97-4D01-B567-D7BDD45A7F4B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B9E63-F42A-409A-8007-F095CE3D0A6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5AAD-CF97-4D01-B567-D7BDD45A7F4B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B9E63-F42A-409A-8007-F095CE3D0A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5AAD-CF97-4D01-B567-D7BDD45A7F4B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B9E63-F42A-409A-8007-F095CE3D0A6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5AAD-CF97-4D01-B567-D7BDD45A7F4B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B9E63-F42A-409A-8007-F095CE3D0A6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5AAD-CF97-4D01-B567-D7BDD45A7F4B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B9E63-F42A-409A-8007-F095CE3D0A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5AAD-CF97-4D01-B567-D7BDD45A7F4B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B9E63-F42A-409A-8007-F095CE3D0A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5AAD-CF97-4D01-B567-D7BDD45A7F4B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B9E63-F42A-409A-8007-F095CE3D0A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5AAD-CF97-4D01-B567-D7BDD45A7F4B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B9E63-F42A-409A-8007-F095CE3D0A6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E335AAD-CF97-4D01-B567-D7BDD45A7F4B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20B9E63-F42A-409A-8007-F095CE3D0A6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8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2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2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1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4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38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5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9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0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5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8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4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Другая 1">
      <a:dk1>
        <a:sysClr val="windowText" lastClr="000000"/>
      </a:dk1>
      <a:lt1>
        <a:sysClr val="window" lastClr="FFFFFF"/>
      </a:lt1>
      <a:dk2>
        <a:srgbClr val="212745"/>
      </a:dk2>
      <a:lt2>
        <a:srgbClr val="4FACF3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</TotalTime>
  <Words>0</Words>
  <Application>Microsoft Office PowerPoint</Application>
  <PresentationFormat>Экран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-</dc:creator>
  <cp:lastModifiedBy>-</cp:lastModifiedBy>
  <cp:revision>2</cp:revision>
  <dcterms:created xsi:type="dcterms:W3CDTF">2024-07-16T08:30:52Z</dcterms:created>
  <dcterms:modified xsi:type="dcterms:W3CDTF">2024-07-16T08:42:17Z</dcterms:modified>
</cp:coreProperties>
</file>